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72" r:id="rId6"/>
    <p:sldId id="270" r:id="rId7"/>
    <p:sldId id="279" r:id="rId8"/>
    <p:sldId id="285" r:id="rId9"/>
    <p:sldId id="291" r:id="rId10"/>
    <p:sldId id="297" r:id="rId11"/>
    <p:sldId id="298" r:id="rId12"/>
    <p:sldId id="299" r:id="rId13"/>
    <p:sldId id="265" r:id="rId14"/>
    <p:sldId id="273" r:id="rId15"/>
    <p:sldId id="271" r:id="rId16"/>
    <p:sldId id="274" r:id="rId17"/>
    <p:sldId id="305" r:id="rId18"/>
    <p:sldId id="306" r:id="rId19"/>
    <p:sldId id="307" r:id="rId20"/>
    <p:sldId id="269" r:id="rId21"/>
    <p:sldId id="309" r:id="rId22"/>
    <p:sldId id="31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72"/>
            <p14:sldId id="266"/>
          </p14:sldIdLst>
        </p14:section>
        <p14:section name="PM处理流程" id="{0F06179D-A5C6-4D24-9BA4-0C758687534C}">
          <p14:sldIdLst>
            <p14:sldId id="270"/>
            <p14:sldId id="279"/>
            <p14:sldId id="285"/>
            <p14:sldId id="291"/>
            <p14:sldId id="298"/>
            <p14:sldId id="297"/>
            <p14:sldId id="299"/>
          </p14:sldIdLst>
        </p14:section>
        <p14:section name="实例化渲染" id="{54ed33b0-787b-428c-b977-2e3446021edc}">
          <p14:sldIdLst>
            <p14:sldId id="265"/>
            <p14:sldId id="273"/>
            <p14:sldId id="274"/>
            <p14:sldId id="306"/>
            <p14:sldId id="307"/>
            <p14:sldId id="305"/>
            <p14:sldId id="271"/>
          </p14:sldIdLst>
        </p14:section>
        <p14:section name="人群的轻量级建模" id="{c42cce78-82db-40a4-b16c-480bbfd4af59}">
          <p14:sldIdLst>
            <p14:sldId id="269"/>
            <p14:sldId id="309"/>
            <p14:sldId id="31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comments" Target="../comments/comment2.xml"/><Relationship Id="rId31" Type="http://schemas.openxmlformats.org/officeDocument/2006/relationships/notesSlide" Target="../notesSlides/notesSlide9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16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image" Target="../media/image63.png"/><Relationship Id="rId7" Type="http://schemas.openxmlformats.org/officeDocument/2006/relationships/image" Target="../media/image61.png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70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53.png"/><Relationship Id="rId4" Type="http://schemas.openxmlformats.org/officeDocument/2006/relationships/image" Target="../media/image36.png"/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6" Type="http://schemas.openxmlformats.org/officeDocument/2006/relationships/image" Target="../media/image53.png"/><Relationship Id="rId5" Type="http://schemas.openxmlformats.org/officeDocument/2006/relationships/image" Target="../media/image18.png"/><Relationship Id="rId4" Type="http://schemas.openxmlformats.org/officeDocument/2006/relationships/image" Target="../media/image75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8.png"/><Relationship Id="rId3" Type="http://schemas.openxmlformats.org/officeDocument/2006/relationships/image" Target="../media/image17.png"/><Relationship Id="rId29" Type="http://schemas.openxmlformats.org/officeDocument/2006/relationships/image" Target="../media/image47.png"/><Relationship Id="rId28" Type="http://schemas.openxmlformats.org/officeDocument/2006/relationships/image" Target="../media/image46.png"/><Relationship Id="rId27" Type="http://schemas.openxmlformats.org/officeDocument/2006/relationships/image" Target="../media/image45.png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36.png"/><Relationship Id="rId22" Type="http://schemas.openxmlformats.org/officeDocument/2006/relationships/image" Target="../media/image41.png"/><Relationship Id="rId21" Type="http://schemas.openxmlformats.org/officeDocument/2006/relationships/image" Target="../media/image37.png"/><Relationship Id="rId20" Type="http://schemas.openxmlformats.org/officeDocument/2006/relationships/image" Target="../media/image35.png"/><Relationship Id="rId2" Type="http://schemas.openxmlformats.org/officeDocument/2006/relationships/image" Target="../media/image16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5.png"/><Relationship Id="rId3" Type="http://schemas.openxmlformats.org/officeDocument/2006/relationships/image" Target="../media/image17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7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5.png"/><Relationship Id="rId3" Type="http://schemas.openxmlformats.org/officeDocument/2006/relationships/image" Target="../media/image17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1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36.png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8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9" Type="http://schemas.openxmlformats.org/officeDocument/2006/relationships/image" Target="../media/image35.png"/><Relationship Id="rId28" Type="http://schemas.openxmlformats.org/officeDocument/2006/relationships/image" Target="../media/image34.png"/><Relationship Id="rId27" Type="http://schemas.openxmlformats.org/officeDocument/2006/relationships/image" Target="../media/image33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24" Type="http://schemas.openxmlformats.org/officeDocument/2006/relationships/image" Target="../media/image30.png"/><Relationship Id="rId23" Type="http://schemas.openxmlformats.org/officeDocument/2006/relationships/image" Target="../media/image29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0" Type="http://schemas.openxmlformats.org/officeDocument/2006/relationships/image" Target="../media/image26.png"/><Relationship Id="rId2" Type="http://schemas.openxmlformats.org/officeDocument/2006/relationships/image" Target="../media/image16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5" Type="http://schemas.openxmlformats.org/officeDocument/2006/relationships/image" Target="../media/image21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118360" y="238760"/>
            <a:ext cx="8679815" cy="606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scene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717675" y="1931670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4970145" y="186499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8183245" y="186499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ligtht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968375" y="437451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4197985" y="4374515"/>
            <a:ext cx="2778760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material</a:t>
            </a:r>
            <a:endParaRPr lang="en-US" altLang="zh-CN"/>
          </a:p>
        </p:txBody>
      </p:sp>
      <p:sp>
        <p:nvSpPr>
          <p:cNvPr id="28" name="矩形 27"/>
          <p:cNvSpPr/>
          <p:nvPr/>
        </p:nvSpPr>
        <p:spPr>
          <a:xfrm>
            <a:off x="9695815" y="4374515"/>
            <a:ext cx="198310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animation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7424420" y="4374515"/>
            <a:ext cx="198310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skeleton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3554095" y="5536565"/>
            <a:ext cx="151574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map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5601970" y="5536565"/>
            <a:ext cx="1515745" cy="556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color</a:t>
            </a:r>
            <a:endParaRPr lang="en-US" altLang="zh-CN"/>
          </a:p>
        </p:txBody>
      </p:sp>
      <p:cxnSp>
        <p:nvCxnSpPr>
          <p:cNvPr id="70" name="直接连接符 69"/>
          <p:cNvCxnSpPr/>
          <p:nvPr/>
        </p:nvCxnSpPr>
        <p:spPr>
          <a:xfrm>
            <a:off x="510540" y="154241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0540" y="330517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540" y="1864995"/>
            <a:ext cx="2295525" cy="11347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118360" y="238760"/>
            <a:ext cx="8679815" cy="6064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scene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1628140" y="1522095"/>
            <a:ext cx="277876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mesh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4970145" y="1522095"/>
            <a:ext cx="277876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camera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8183245" y="1522095"/>
            <a:ext cx="277876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ligtht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968375" y="2940685"/>
            <a:ext cx="277876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geometry---vextex shader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7910830" y="2912110"/>
            <a:ext cx="277876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material---fragment shader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7430770" y="3892550"/>
            <a:ext cx="1515745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9121140" y="3883025"/>
            <a:ext cx="1092200" cy="5568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color</a:t>
            </a:r>
            <a:endParaRPr lang="en-US" altLang="zh-CN"/>
          </a:p>
        </p:txBody>
      </p:sp>
      <p:cxnSp>
        <p:nvCxnSpPr>
          <p:cNvPr id="70" name="直接连接符 69"/>
          <p:cNvCxnSpPr/>
          <p:nvPr/>
        </p:nvCxnSpPr>
        <p:spPr>
          <a:xfrm>
            <a:off x="510540" y="1199515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0540" y="2772410"/>
            <a:ext cx="11510645" cy="273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0920" y="446087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242435" y="522033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3535" y="446087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580" y="4634230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4468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6715" y="1432560"/>
            <a:ext cx="2295525" cy="11347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2069465"/>
            <a:ext cx="659765" cy="861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3017520" y="2069465"/>
            <a:ext cx="6282690" cy="833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2"/>
            <a:endCxn id="23" idx="0"/>
          </p:cNvCxnSpPr>
          <p:nvPr/>
        </p:nvCxnSpPr>
        <p:spPr>
          <a:xfrm flipH="1">
            <a:off x="3017520" y="845185"/>
            <a:ext cx="3441065" cy="676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24" idx="0"/>
          </p:cNvCxnSpPr>
          <p:nvPr/>
        </p:nvCxnSpPr>
        <p:spPr>
          <a:xfrm flipH="1">
            <a:off x="6359525" y="845185"/>
            <a:ext cx="99060" cy="676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2"/>
            <a:endCxn id="25" idx="0"/>
          </p:cNvCxnSpPr>
          <p:nvPr/>
        </p:nvCxnSpPr>
        <p:spPr>
          <a:xfrm>
            <a:off x="6458585" y="845185"/>
            <a:ext cx="3114040" cy="676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88960" y="3459480"/>
            <a:ext cx="1111250" cy="423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3459480"/>
            <a:ext cx="367030" cy="414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823335"/>
            <a:ext cx="1425575" cy="5372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vextex position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280410" y="3823335"/>
            <a:ext cx="1526540" cy="5372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skeleton animation</a:t>
            </a:r>
            <a:endParaRPr lang="en-US" altLang="zh-CN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3554730"/>
            <a:ext cx="11514455" cy="2921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823335"/>
            <a:ext cx="1381125" cy="5372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 position</a:t>
            </a:r>
            <a:endParaRPr lang="en-US" altLang="zh-CN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468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468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468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468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793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793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793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793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5093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5093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5093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5093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823335"/>
            <a:ext cx="1526540" cy="5372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883025"/>
            <a:ext cx="1526540" cy="5372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5643245"/>
            <a:ext cx="1172210" cy="5187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00210" y="5643245"/>
            <a:ext cx="1327785" cy="5187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2360" y="5220335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3488055"/>
            <a:ext cx="1377315" cy="325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44420" y="3522980"/>
            <a:ext cx="123190" cy="290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3514725"/>
            <a:ext cx="1656715" cy="2990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3472180"/>
            <a:ext cx="3346450" cy="341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3472180"/>
            <a:ext cx="1775460" cy="401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9964420" y="4410710"/>
            <a:ext cx="1183005" cy="1223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4410710"/>
            <a:ext cx="291465" cy="1223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883150" y="5643245"/>
            <a:ext cx="1327785" cy="5187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type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643245"/>
            <a:ext cx="1327785" cy="5187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speed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547360" y="4360545"/>
            <a:ext cx="152400" cy="128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62" idx="0"/>
          </p:cNvCxnSpPr>
          <p:nvPr/>
        </p:nvCxnSpPr>
        <p:spPr>
          <a:xfrm>
            <a:off x="5721985" y="4392295"/>
            <a:ext cx="1363345" cy="1250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5823</Words>
  <Application>WPS 演示</Application>
  <PresentationFormat>宽屏</PresentationFormat>
  <Paragraphs>1267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36</cp:revision>
  <dcterms:created xsi:type="dcterms:W3CDTF">2021-02-04T06:09:00Z</dcterms:created>
  <dcterms:modified xsi:type="dcterms:W3CDTF">2021-02-20T07:07:54Z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